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5EABDD-E301-4E83-8D3B-DDEE23B8C66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073D741-86CD-43B9-8BB7-375AFE27D5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CB45016-FBFB-42BA-9DA0-3D1C6B9F41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0D37DF-21CD-49AE-8C52-818C29AAA3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329EF7-BECF-4690-A4D7-EDA206379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123536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74252B-775F-453E-B109-78793581D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3BBCCE4-E46C-4F7E-A059-9D183A7E090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70467F-DC20-42AB-A497-BF7A3DEBCF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DF96E76-7416-4590-9561-5D0303648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895E37-F709-4CD6-9C51-1D04878F36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9208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229F2A1-0ADF-4D57-87A3-5FDF06C633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CF53E05-8D40-4D96-9900-6FEDC8DB5DD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B21A5D-5899-42CF-84A1-E8E34E5695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2B8B96-B0ED-4F77-928E-838A5420C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00A79A-E58A-427C-A08C-F6181F01C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153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53E856-E899-4628-978E-94A0621619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6F6C730-7053-45E4-B294-1887C8343B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617C65-BD96-4495-80A3-5ECAE47EAF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711AC5-FD98-4092-BBA8-5D7C8D257E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19DEC4-FE42-4AE3-BAEF-B6E2330A29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156474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493B57-7532-4F90-9CD3-6B821362E5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163121-BF30-4120-A7E7-19F6F9E7AB2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D894056-5A7D-4B80-9079-8E65535E9F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5A571-FFA8-4A0E-9214-FF2A8544F2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37EBF2D-E740-42BA-BD96-7F55088D0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98355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C1895-ECE6-42AA-926A-29C7A0B8F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2223576-FA6C-4610-8AB8-752A682EF07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A8B7B97-4ABB-49AD-857C-E6ABD43B6E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4B5EDDD-2183-4A2A-B5F5-7522450BA70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5CAB72-065F-47F4-BA5A-BEB3CBB5A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9EA928-E3A8-4AC0-BCD9-592A8B05C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51167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6A0AD9-433C-4FB0-B6B1-8040D155B1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36A949-E295-40A1-9C4F-2C9F51D7B82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AD01C22-71B5-4484-AD94-3E8F4631D6D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D624DF-3D7D-4D00-90D4-F1436B08D4F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7650E65-8ACC-4820-BBED-C917F271BB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8C9A15-3F3D-4F7E-A086-DE372DA2D3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139C609-A9DF-4B4F-8E42-ABE022822E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D8DE745-803E-41C3-9E63-E9948BD85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4996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5C3BFE-770C-4005-B0B0-BC68BCE453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7897538-8697-4031-9D55-EB2D4D3D17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9AAADB-CA73-4F94-9A2D-3A41DB2BE4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BE9FF38-F5C7-4623-89D6-679439C4ED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56964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60779B-6985-4DB5-AF82-96BD91CC6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F67D6E2F-60A6-4447-A8D9-7766DFCC02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66C2A6-A702-4B8F-AEE7-8FB6399B7D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5624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C985D1-4A7E-4DDA-9AC1-6D2D81A6E0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67EF1D-9F8E-4873-A18D-760CA9AED6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5F1948C-D850-4984-A6E9-362B96D4D2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5F84DE6-881D-4B2B-86DB-A0388E025F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D9A5738-F1CD-4837-B41A-77626B154F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BF0BB03-5A40-4372-A229-4765D0CF47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75741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8A2FFB-6D06-4C0E-AEC7-C95B286B3E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EB77E8B-8EB5-41B7-99F6-04FB0430020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D5FFCB4-E99E-4FAD-8D1E-B8011F26C2D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8C8CB1-3EF8-4B70-9BB7-A600AC3C9A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40615D3-286C-4B10-8652-CC69F7B99F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FA28CFD-60A6-413B-A434-AAB1D46C1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1859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55ED371-6562-44C0-B38D-38CE4BCBCB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80F3A24-DCE9-4F01-B29C-6A933337389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B3F416-86CB-4392-B1C4-535C5A1EA6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A237A1-6232-475F-AA1C-CBA8C48E46A0}" type="datetimeFigureOut">
              <a:rPr lang="en-GB" smtClean="0"/>
              <a:t>16/06/2018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B776734-0C3F-4CDE-B03F-2B278987AF6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1E1935-A7B6-45A5-93A5-6CAC8FA102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EBEDD-A45F-4200-B8BD-66DE7485F11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61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32FC9340-F910-418A-BCEE-7DD9D04247E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8632" y="0"/>
            <a:ext cx="973473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075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Henry Peterson</dc:creator>
  <cp:lastModifiedBy>Henry Peterson</cp:lastModifiedBy>
  <cp:revision>1</cp:revision>
  <dcterms:created xsi:type="dcterms:W3CDTF">2018-06-16T15:47:04Z</dcterms:created>
  <dcterms:modified xsi:type="dcterms:W3CDTF">2018-06-16T15:47:38Z</dcterms:modified>
</cp:coreProperties>
</file>